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32" r:id="rId3"/>
    <p:sldId id="257" r:id="rId4"/>
    <p:sldId id="262" r:id="rId5"/>
    <p:sldId id="260" r:id="rId6"/>
    <p:sldId id="309" r:id="rId7"/>
    <p:sldId id="326" r:id="rId8"/>
    <p:sldId id="263" r:id="rId9"/>
    <p:sldId id="328" r:id="rId10"/>
    <p:sldId id="310" r:id="rId11"/>
    <p:sldId id="331" r:id="rId12"/>
    <p:sldId id="311" r:id="rId13"/>
    <p:sldId id="330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28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1"/>
    <p:restoredTop sz="76506"/>
  </p:normalViewPr>
  <p:slideViewPr>
    <p:cSldViewPr snapToGrid="0">
      <p:cViewPr varScale="1">
        <p:scale>
          <a:sx n="86" d="100"/>
          <a:sy n="86" d="100"/>
        </p:scale>
        <p:origin x="12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99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hyperlink" Target="https://github.com/yagamis/stackview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hyperlink" Target="mailto:t-shirt-1@3x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4.gif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6.gif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9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使用堆叠视图设计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（无手动编码）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42" y="1931219"/>
            <a:ext cx="2262733" cy="4545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23" y="-18605"/>
            <a:ext cx="5288777" cy="68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新工程：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StackViewDemo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38" y="1931218"/>
            <a:ext cx="6440854" cy="45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把图片添加到工程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1866" y="6020918"/>
            <a:ext cx="8561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github.com/yagamis/stackview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图片来源：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www.pixeden.com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9" y="2679701"/>
            <a:ext cx="9842500" cy="2705100"/>
          </a:xfrm>
          <a:prstGeom prst="rect">
            <a:avLst/>
          </a:prstGeom>
        </p:spPr>
      </p:pic>
      <p:sp>
        <p:nvSpPr>
          <p:cNvPr id="9" name="线形标注 1 (无边框) 8"/>
          <p:cNvSpPr/>
          <p:nvPr/>
        </p:nvSpPr>
        <p:spPr>
          <a:xfrm>
            <a:off x="5253551" y="4654062"/>
            <a:ext cx="1393434" cy="730739"/>
          </a:xfrm>
          <a:prstGeom prst="callout1">
            <a:avLst>
              <a:gd name="adj1" fmla="val 18750"/>
              <a:gd name="adj2" fmla="val -8333"/>
              <a:gd name="adj3" fmla="val -82095"/>
              <a:gd name="adj4" fmla="val -87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资源集列</a:t>
            </a:r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表</a:t>
            </a:r>
          </a:p>
          <a:p>
            <a:pPr algn="ctr"/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Set</a:t>
            </a:r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List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线形标注 1 (无边框) 12"/>
          <p:cNvSpPr/>
          <p:nvPr/>
        </p:nvSpPr>
        <p:spPr>
          <a:xfrm>
            <a:off x="8518428" y="4654062"/>
            <a:ext cx="1528249" cy="730739"/>
          </a:xfrm>
          <a:prstGeom prst="callout1">
            <a:avLst>
              <a:gd name="adj1" fmla="val 18750"/>
              <a:gd name="adj2" fmla="val -8333"/>
              <a:gd name="adj3" fmla="val -82095"/>
              <a:gd name="adj4" fmla="val -87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资源查看器</a:t>
            </a:r>
          </a:p>
          <a:p>
            <a:pPr algn="ctr"/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Set</a:t>
            </a:r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Viewer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图片文件名说明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1472" y="228536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每个图片解压后有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种清晰度：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38364" y="2918413"/>
            <a:ext cx="990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/>
              <a:t>t-shirt-1.png </a:t>
            </a:r>
            <a:endParaRPr lang="zh-CN" alt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/>
              <a:t>t-shirt-1@2x.png </a:t>
            </a:r>
            <a:endParaRPr lang="zh-CN" alt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hlinkClick r:id="rId5"/>
              </a:rPr>
              <a:t>t-shirt-1@3x.png</a:t>
            </a:r>
            <a:r>
              <a:rPr lang="en-US" altLang="zh-CN" sz="2000" dirty="0" smtClean="0"/>
              <a:t> 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2038364" y="4228467"/>
            <a:ext cx="9903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代表倍数</a:t>
            </a: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iPhone-iPhone3gs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Retina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iPhone4-iPhone6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Retina-HD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屏，如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plus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38364" y="584629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💡推荐设计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时图片同时提供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种清晰度。</a:t>
            </a:r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把图片加入资源目录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38364" y="1782459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中选择所有图片，拖入资源集列表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14732" r="28089" b="28578"/>
          <a:stretch/>
        </p:blipFill>
        <p:spPr>
          <a:xfrm>
            <a:off x="1924683" y="2331285"/>
            <a:ext cx="7479323" cy="43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22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447" y="2418862"/>
            <a:ext cx="8343900" cy="3098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462567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图片自动组织</a:t>
            </a:r>
          </a:p>
        </p:txBody>
      </p:sp>
    </p:spTree>
    <p:extLst>
      <p:ext uri="{BB962C8B-B14F-4D97-AF65-F5344CB8AC3E}">
        <p14:creationId xmlns:p14="http://schemas.microsoft.com/office/powerpoint/2010/main" val="70262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对标题使用堆叠视图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25354" y="1753754"/>
            <a:ext cx="2649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堆叠视图可以对多个视图进行水平或垂直的整理。</a:t>
            </a: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首先选按类别选择。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1" b="7133"/>
          <a:stretch/>
        </p:blipFill>
        <p:spPr>
          <a:xfrm>
            <a:off x="180112" y="1753754"/>
            <a:ext cx="9245242" cy="5032085"/>
          </a:xfrm>
          <a:prstGeom prst="rect">
            <a:avLst/>
          </a:prstGeom>
        </p:spPr>
      </p:pic>
      <p:sp>
        <p:nvSpPr>
          <p:cNvPr id="8" name="线形标注 1 (无边框) 7"/>
          <p:cNvSpPr/>
          <p:nvPr/>
        </p:nvSpPr>
        <p:spPr>
          <a:xfrm>
            <a:off x="9530862" y="5050937"/>
            <a:ext cx="1629508" cy="533929"/>
          </a:xfrm>
          <a:prstGeom prst="callout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垂直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堆叠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视图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89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93" y="2582984"/>
            <a:ext cx="2438400" cy="1574800"/>
          </a:xfrm>
          <a:prstGeom prst="rect">
            <a:avLst/>
          </a:prstGeom>
        </p:spPr>
      </p:pic>
      <p:sp>
        <p:nvSpPr>
          <p:cNvPr id="8" name="线形标注 1 (无边框) 7"/>
          <p:cNvSpPr/>
          <p:nvPr/>
        </p:nvSpPr>
        <p:spPr>
          <a:xfrm>
            <a:off x="6036946" y="4666880"/>
            <a:ext cx="2954654" cy="1053982"/>
          </a:xfrm>
          <a:prstGeom prst="callout1">
            <a:avLst>
              <a:gd name="adj1" fmla="val 18750"/>
              <a:gd name="adj2" fmla="val -8333"/>
              <a:gd name="adj3" fmla="val -88832"/>
              <a:gd name="adj4" fmla="val -652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再拖一个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Label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进来，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自动排列在下方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更改标题为：全国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300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家门店内体验试穿的艺术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线形标注 1 (无边框) 8"/>
          <p:cNvSpPr/>
          <p:nvPr/>
        </p:nvSpPr>
        <p:spPr>
          <a:xfrm>
            <a:off x="7162360" y="1931218"/>
            <a:ext cx="3400131" cy="1816900"/>
          </a:xfrm>
          <a:prstGeom prst="callout1">
            <a:avLst>
              <a:gd name="adj1" fmla="val 18750"/>
              <a:gd name="adj2" fmla="val -8333"/>
              <a:gd name="adj3" fmla="val 54988"/>
              <a:gd name="adj4" fmla="val -5725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从组件库拖动一个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到堆叠视图。</a:t>
            </a: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堆叠视图会自动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调整以适应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，更改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为优衣库，字体大小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50.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734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97" y="2200032"/>
            <a:ext cx="3225800" cy="2374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调整堆叠内部视图的布局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(无边框) 7"/>
          <p:cNvSpPr/>
          <p:nvPr/>
        </p:nvSpPr>
        <p:spPr>
          <a:xfrm>
            <a:off x="738555" y="2969355"/>
            <a:ext cx="1465384" cy="535845"/>
          </a:xfrm>
          <a:prstGeom prst="callout1">
            <a:avLst>
              <a:gd name="adj1" fmla="val 61415"/>
              <a:gd name="adj2" fmla="val 96258"/>
              <a:gd name="adj3" fmla="val 61723"/>
              <a:gd name="adj4" fmla="val 16002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</a:t>
            </a:r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齐：排列方式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线形标注 1 (无边框) 8"/>
          <p:cNvSpPr/>
          <p:nvPr/>
        </p:nvSpPr>
        <p:spPr>
          <a:xfrm>
            <a:off x="6303466" y="2645108"/>
            <a:ext cx="2039129" cy="598031"/>
          </a:xfrm>
          <a:prstGeom prst="callout1">
            <a:avLst>
              <a:gd name="adj1" fmla="val 53592"/>
              <a:gd name="adj2" fmla="val -3506"/>
              <a:gd name="adj3" fmla="val 54988"/>
              <a:gd name="adj4" fmla="val -534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轴向： 垂直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水平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线形标注 1 (无边框) 9"/>
          <p:cNvSpPr/>
          <p:nvPr/>
        </p:nvSpPr>
        <p:spPr>
          <a:xfrm>
            <a:off x="7042932" y="3387481"/>
            <a:ext cx="1620422" cy="598365"/>
          </a:xfrm>
          <a:prstGeom prst="callout1">
            <a:avLst>
              <a:gd name="adj1" fmla="val 31844"/>
              <a:gd name="adj2" fmla="val -114803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分布：尺寸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和位置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线形标注 1 (无边框) 10"/>
          <p:cNvSpPr/>
          <p:nvPr/>
        </p:nvSpPr>
        <p:spPr>
          <a:xfrm>
            <a:off x="3268102" y="4852867"/>
            <a:ext cx="1186667" cy="598364"/>
          </a:xfrm>
          <a:prstGeom prst="callout1">
            <a:avLst>
              <a:gd name="adj1" fmla="val -227295"/>
              <a:gd name="adj2" fmla="val 1635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间距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486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23" y="1963416"/>
            <a:ext cx="4711700" cy="2387600"/>
          </a:xfrm>
          <a:prstGeom prst="rect">
            <a:avLst/>
          </a:prstGeom>
        </p:spPr>
      </p:pic>
      <p:sp>
        <p:nvSpPr>
          <p:cNvPr id="3" name="线形标注 1 (无边框) 2"/>
          <p:cNvSpPr/>
          <p:nvPr/>
        </p:nvSpPr>
        <p:spPr>
          <a:xfrm>
            <a:off x="7804020" y="2398924"/>
            <a:ext cx="2664688" cy="1516584"/>
          </a:xfrm>
          <a:prstGeom prst="callout1">
            <a:avLst>
              <a:gd name="adj1" fmla="val 53592"/>
              <a:gd name="adj2" fmla="val -3506"/>
              <a:gd name="adj3" fmla="val 54988"/>
              <a:gd name="adj4" fmla="val -534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上多个组件混在一起，很难选中其中一项进行调整的场合，可使用快捷键：</a:t>
            </a: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右键单击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5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546123" y="2814099"/>
            <a:ext cx="3645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对用户来说</a:t>
            </a:r>
            <a:r>
              <a:rPr lang="zh-CN" altLang="en-US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界面就是产品。”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i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阿扎</a:t>
            </a:r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拉斯金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16" y="-357809"/>
            <a:ext cx="4192151" cy="84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设置说明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91472" y="228536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轴向：可把堆叠视图在水平或垂直之间切换。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015276" y="3006006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对齐：控制内部视图如何排列：左对齐，居中对齐，居右对齐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15276" y="3819710"/>
            <a:ext cx="990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分布：定义内部视图的尺寸和位置。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🌰如选中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Equally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则每个视图垂直方向上尺寸相同。</a:t>
            </a:r>
          </a:p>
        </p:txBody>
      </p:sp>
    </p:spTree>
    <p:extLst>
      <p:ext uri="{BB962C8B-B14F-4D97-AF65-F5344CB8AC3E}">
        <p14:creationId xmlns:p14="http://schemas.microsoft.com/office/powerpoint/2010/main" val="319308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几种设置示意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4304" y="2026623"/>
            <a:ext cx="1185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4304" y="344926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1631" y="5421720"/>
            <a:ext cx="112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分布：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4922037" y="1977079"/>
            <a:ext cx="3497727" cy="986975"/>
            <a:chOff x="4922037" y="1977079"/>
            <a:chExt cx="3497727" cy="98697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037" y="1977079"/>
              <a:ext cx="3497727" cy="564425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6094943" y="2656277"/>
              <a:ext cx="974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水平堆叠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1781031" y="1841660"/>
            <a:ext cx="2249150" cy="1137311"/>
            <a:chOff x="1781031" y="1841660"/>
            <a:chExt cx="2249150" cy="113731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031" y="1841660"/>
              <a:ext cx="2249150" cy="82953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358039" y="2671194"/>
              <a:ext cx="959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垂直堆叠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781031" y="3454852"/>
            <a:ext cx="2266142" cy="1348143"/>
            <a:chOff x="1781031" y="3454852"/>
            <a:chExt cx="2266142" cy="134814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6670" r="1316" b="6149"/>
            <a:stretch/>
          </p:blipFill>
          <p:spPr>
            <a:xfrm>
              <a:off x="1781031" y="3454852"/>
              <a:ext cx="2266142" cy="75538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2192215" y="4495218"/>
              <a:ext cx="1418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左对齐（默认）</a:t>
              </a: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4922037" y="3440561"/>
            <a:ext cx="2232046" cy="1353933"/>
            <a:chOff x="4922037" y="3440561"/>
            <a:chExt cx="2232046" cy="13539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037" y="3440561"/>
              <a:ext cx="2232046" cy="744015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580536" y="4486717"/>
              <a:ext cx="1001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居中对齐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8356277" y="3440561"/>
            <a:ext cx="2232046" cy="1362435"/>
            <a:chOff x="8356277" y="3440561"/>
            <a:chExt cx="2232046" cy="136243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277" y="3440561"/>
              <a:ext cx="2232046" cy="769671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9313479" y="4495219"/>
              <a:ext cx="765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右对齐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4922037" y="5283311"/>
            <a:ext cx="2463501" cy="1574689"/>
            <a:chOff x="4922037" y="5283311"/>
            <a:chExt cx="2463501" cy="157468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037" y="5283311"/>
              <a:ext cx="2463501" cy="119355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647805" y="6550223"/>
              <a:ext cx="10929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等尺寸填充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772535" y="5287211"/>
            <a:ext cx="2266142" cy="1150172"/>
            <a:chOff x="1772535" y="5287211"/>
            <a:chExt cx="2266142" cy="115017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6670" r="1316" b="6149"/>
            <a:stretch/>
          </p:blipFill>
          <p:spPr>
            <a:xfrm>
              <a:off x="1772535" y="5287211"/>
              <a:ext cx="2266142" cy="755380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016369" y="6129606"/>
              <a:ext cx="1805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等比例填充（默认）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42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：文字居中对齐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7" y="2069423"/>
            <a:ext cx="4834871" cy="16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设置文字堆叠视图约束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1931218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水平方向：居中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65" y="1753753"/>
            <a:ext cx="6966447" cy="50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 r="35890" b="63182"/>
          <a:stretch/>
        </p:blipFill>
        <p:spPr>
          <a:xfrm>
            <a:off x="881062" y="2051229"/>
            <a:ext cx="10148647" cy="27207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顶距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0" y="3414713"/>
            <a:ext cx="3400425" cy="1654787"/>
          </a:xfrm>
          <a:prstGeom prst="wedgeEllipseCallout">
            <a:avLst>
              <a:gd name="adj1" fmla="val 64196"/>
              <a:gd name="adj2" fmla="val -90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按住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Ctrl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键拖动至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Top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Layout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Guide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2725" r="2599" b="55834"/>
          <a:stretch/>
        </p:blipFill>
        <p:spPr>
          <a:xfrm>
            <a:off x="4803278" y="2457450"/>
            <a:ext cx="1500188" cy="2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50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7" y="330907"/>
            <a:ext cx="3187700" cy="6121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在尺寸栏中设置顶距为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4457080" y="5107200"/>
            <a:ext cx="3054847" cy="883682"/>
          </a:xfrm>
          <a:prstGeom prst="wedgeEllipseCallout">
            <a:avLst>
              <a:gd name="adj1" fmla="val 167003"/>
              <a:gd name="adj2" fmla="val 366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找到顶距约束，点击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Edit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84" y="4449213"/>
            <a:ext cx="2734163" cy="1315975"/>
          </a:xfrm>
          <a:prstGeom prst="rect">
            <a:avLst/>
          </a:prstGeom>
        </p:spPr>
      </p:pic>
      <p:sp>
        <p:nvSpPr>
          <p:cNvPr id="10" name="椭圆形标注 9"/>
          <p:cNvSpPr/>
          <p:nvPr/>
        </p:nvSpPr>
        <p:spPr>
          <a:xfrm>
            <a:off x="7160218" y="2450899"/>
            <a:ext cx="3054847" cy="883682"/>
          </a:xfrm>
          <a:prstGeom prst="wedgeEllipseCallout">
            <a:avLst>
              <a:gd name="adj1" fmla="val 55295"/>
              <a:gd name="adj2" fmla="val 202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Constant=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回车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89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t="7273" r="234" b="6759"/>
          <a:stretch/>
        </p:blipFill>
        <p:spPr>
          <a:xfrm>
            <a:off x="1477466" y="1336268"/>
            <a:ext cx="8464062" cy="54043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更新设置约束后的视图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1203928" y="4607169"/>
            <a:ext cx="2992683" cy="1477498"/>
          </a:xfrm>
          <a:prstGeom prst="wedgeEllipseCallout">
            <a:avLst>
              <a:gd name="adj1" fmla="val 175070"/>
              <a:gd name="adj2" fmla="val 86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点击约束条最后一个小图标，弹出菜单，选择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Update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Frames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77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16" y="982325"/>
            <a:ext cx="6597650" cy="55839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用堆叠视图布局图片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7253" y="2031231"/>
            <a:ext cx="21216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由于图片是水平排列，使用轴向为水平的堆叠视图，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并拖入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个图像视图于其中</a:t>
            </a:r>
          </a:p>
        </p:txBody>
      </p:sp>
      <p:sp>
        <p:nvSpPr>
          <p:cNvPr id="9" name="线形标注 1 (无边框) 8"/>
          <p:cNvSpPr/>
          <p:nvPr/>
        </p:nvSpPr>
        <p:spPr>
          <a:xfrm>
            <a:off x="5460317" y="5040923"/>
            <a:ext cx="2335529" cy="806083"/>
          </a:xfrm>
          <a:prstGeom prst="callout1">
            <a:avLst>
              <a:gd name="adj1" fmla="val -114325"/>
              <a:gd name="adj2" fmla="val 1635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堆叠视图负责在水平方向</a:t>
            </a:r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上整理多个图片视图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线形标注 1 (无边框) 9"/>
          <p:cNvSpPr/>
          <p:nvPr/>
        </p:nvSpPr>
        <p:spPr>
          <a:xfrm>
            <a:off x="10642755" y="5967887"/>
            <a:ext cx="1186667" cy="598364"/>
          </a:xfrm>
          <a:prstGeom prst="callout1">
            <a:avLst>
              <a:gd name="adj1" fmla="val 50910"/>
              <a:gd name="adj2" fmla="val -48748"/>
              <a:gd name="adj3" fmla="val 51009"/>
              <a:gd name="adj4" fmla="val -335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图像视图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线形标注 1 (无边框) 10"/>
          <p:cNvSpPr/>
          <p:nvPr/>
        </p:nvSpPr>
        <p:spPr>
          <a:xfrm>
            <a:off x="10564380" y="4553685"/>
            <a:ext cx="1343419" cy="663084"/>
          </a:xfrm>
          <a:prstGeom prst="callout1">
            <a:avLst>
              <a:gd name="adj1" fmla="val 181012"/>
              <a:gd name="adj2" fmla="val -44117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垂直堆叠视图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326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6" y="1514475"/>
            <a:ext cx="10058400" cy="53435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03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8" y="1055802"/>
            <a:ext cx="5214938" cy="55307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759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6" y="1516719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3345754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36154" y="166724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自动布局的进化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6154" y="348878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使用堆叠视图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设置图片堆叠视图分布及约束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83560" y="2008617"/>
            <a:ext cx="7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分布：等尺寸填充 。   不过看起来已经相等了？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3560" y="2568157"/>
            <a:ext cx="684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因为目前的屏幕尺寸是任意，必须要明确指定填充方式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83560" y="3341881"/>
            <a:ext cx="684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约束：水平和垂直均居中， 把 文字堆叠视图的顶距调整为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736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设置完毕运行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7314846" y="0"/>
            <a:ext cx="3367401" cy="6858000"/>
            <a:chOff x="7314846" y="0"/>
            <a:chExt cx="3367401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846" y="0"/>
              <a:ext cx="3367401" cy="6858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6" r="-532"/>
            <a:stretch/>
          </p:blipFill>
          <p:spPr>
            <a:xfrm>
              <a:off x="7519974" y="814753"/>
              <a:ext cx="2983903" cy="5275799"/>
            </a:xfrm>
            <a:prstGeom prst="rect">
              <a:avLst/>
            </a:prstGeom>
          </p:spPr>
        </p:pic>
      </p:grpSp>
      <p:sp>
        <p:nvSpPr>
          <p:cNvPr id="13" name="云形标注 12"/>
          <p:cNvSpPr/>
          <p:nvPr/>
        </p:nvSpPr>
        <p:spPr>
          <a:xfrm>
            <a:off x="3317630" y="2743200"/>
            <a:ext cx="2450123" cy="1336431"/>
          </a:xfrm>
          <a:prstGeom prst="cloudCallout">
            <a:avLst>
              <a:gd name="adj1" fmla="val 40337"/>
              <a:gd name="adj2" fmla="val 64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衣服出墙。。。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287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调整图片宽度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0" y="2371864"/>
            <a:ext cx="3843070" cy="2837169"/>
          </a:xfrm>
          <a:prstGeom prst="cloudCallout">
            <a:avLst>
              <a:gd name="adj1" fmla="val 40337"/>
              <a:gd name="adj2" fmla="val 64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与父视图宽度相等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Equal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Width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63" y="2371864"/>
            <a:ext cx="4142205" cy="3906852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8531365" y="5230"/>
            <a:ext cx="3367401" cy="6858000"/>
            <a:chOff x="8531365" y="5230"/>
            <a:chExt cx="3367401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65" y="5230"/>
              <a:ext cx="3367401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1010" y="800886"/>
              <a:ext cx="2988111" cy="5311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保持图片比例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0" y="2371864"/>
            <a:ext cx="3843070" cy="2837169"/>
          </a:xfrm>
          <a:prstGeom prst="cloudCallout">
            <a:avLst>
              <a:gd name="adj1" fmla="val 40337"/>
              <a:gd name="adj2" fmla="val 64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与自身保持比例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Aspect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Ratio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90" y="2555309"/>
            <a:ext cx="3538299" cy="2653724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8531365" y="5230"/>
            <a:ext cx="3367401" cy="6858000"/>
            <a:chOff x="8531365" y="5230"/>
            <a:chExt cx="3367401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65" y="5230"/>
              <a:ext cx="3367401" cy="6858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059" y="794500"/>
              <a:ext cx="3006014" cy="5326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40" y="1798448"/>
            <a:ext cx="4396359" cy="18793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堆叠视图使用方法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-4325" y="1753754"/>
            <a:ext cx="2630466" cy="2600969"/>
          </a:xfrm>
          <a:prstGeom prst="cloudCallout">
            <a:avLst>
              <a:gd name="adj1" fmla="val 127981"/>
              <a:gd name="adj2" fmla="val -3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使用布局条上的“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Stack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”图标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先添加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个按钮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27471" y="5415087"/>
            <a:ext cx="554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约束：水平居中，设置一个底距：比如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172" y="3819888"/>
            <a:ext cx="3226249" cy="24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设置完毕运行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66" y="1931218"/>
            <a:ext cx="2262733" cy="4545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06" y="35842"/>
            <a:ext cx="5288777" cy="68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21007" y="2028615"/>
            <a:ext cx="6886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和参考源码：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stackview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自动布局的进化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iOS9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之前的自动布局瓶颈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66506"/>
            <a:ext cx="77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组件增多，无数项的布局约束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0"/>
            <a:ext cx="9418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越来越多的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设备，不同类型的屏幕尺寸，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的多任务中可调整的窗口大小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379" y="5191060"/>
            <a:ext cx="77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引入堆叠视图 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什么是堆叠视图？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想象一下场景：把一组视图组合起来， 按行或列“流线化自适应”，而无须对其中每一个视图定义大量约束或代码，实现这个组合的“自治化”。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容器视图：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：可以把多个对象组合在一起，整体移动或调整尺寸。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把多个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对象组合起来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，整体相对外部布局。包含于其中的视图被称为“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arranged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内部布局自动调整，自适应各种屏幕尺寸。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7381" y="6248617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可无限嵌套“子”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32857" y="2672228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⚠️仍需对堆叠视图本身做出布局约束。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24683" y="3574905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💡使用仅为了节省对单个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布局的时间，不意味堆叠视图就是万能解药。</a:t>
            </a: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使用堆叠视图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从组件库拖一个堆叠视图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130" y="269940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使用布局条上的“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”选项。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6262892" y="3447004"/>
            <a:ext cx="2693539" cy="2720596"/>
            <a:chOff x="6708369" y="3447004"/>
            <a:chExt cx="2693539" cy="2720596"/>
          </a:xfrm>
        </p:grpSpPr>
        <p:sp>
          <p:nvSpPr>
            <p:cNvPr id="20" name="矩形 19"/>
            <p:cNvSpPr/>
            <p:nvPr/>
          </p:nvSpPr>
          <p:spPr>
            <a:xfrm>
              <a:off x="6708369" y="3447004"/>
              <a:ext cx="2693539" cy="27205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922257" y="3856932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710614" y="3856931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597915" y="4153995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171484" y="4153995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1709356" y="3447004"/>
            <a:ext cx="2559660" cy="2720596"/>
            <a:chOff x="1414464" y="3447005"/>
            <a:chExt cx="2559660" cy="2720596"/>
          </a:xfrm>
        </p:grpSpPr>
        <p:sp>
          <p:nvSpPr>
            <p:cNvPr id="4" name="矩形 3"/>
            <p:cNvSpPr/>
            <p:nvPr/>
          </p:nvSpPr>
          <p:spPr>
            <a:xfrm>
              <a:off x="1414464" y="3447005"/>
              <a:ext cx="2559660" cy="27205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5400000">
              <a:off x="2449795" y="2970099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2457266" y="4764223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2502085" y="3884170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2502085" y="4478717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线形标注 1 (无边框) 21"/>
          <p:cNvSpPr/>
          <p:nvPr/>
        </p:nvSpPr>
        <p:spPr>
          <a:xfrm>
            <a:off x="4681681" y="4408770"/>
            <a:ext cx="1176194" cy="524420"/>
          </a:xfrm>
          <a:prstGeom prst="callout1">
            <a:avLst>
              <a:gd name="adj1" fmla="val 48719"/>
              <a:gd name="adj2" fmla="val 5029"/>
              <a:gd name="adj3" fmla="val 112500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垂直堆叠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3" name="线形标注 1 (无边框) 22"/>
          <p:cNvSpPr/>
          <p:nvPr/>
        </p:nvSpPr>
        <p:spPr>
          <a:xfrm>
            <a:off x="9361448" y="5956725"/>
            <a:ext cx="1176194" cy="524420"/>
          </a:xfrm>
          <a:prstGeom prst="callout1">
            <a:avLst>
              <a:gd name="adj1" fmla="val 37821"/>
              <a:gd name="adj2" fmla="val 3814"/>
              <a:gd name="adj3" fmla="val -45517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水平堆叠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4" name="线形标注 1 (无边框) 23"/>
          <p:cNvSpPr/>
          <p:nvPr/>
        </p:nvSpPr>
        <p:spPr>
          <a:xfrm>
            <a:off x="7924084" y="2351920"/>
            <a:ext cx="2991566" cy="649698"/>
          </a:xfrm>
          <a:prstGeom prst="callout1">
            <a:avLst>
              <a:gd name="adj1" fmla="val 37821"/>
              <a:gd name="adj2" fmla="val 3814"/>
              <a:gd name="adj3" fmla="val 300621"/>
              <a:gd name="adj4" fmla="val 34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4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视图（如：按钮、标签）</a:t>
            </a:r>
            <a:endParaRPr kumimoji="1" lang="zh-CN" altLang="en-US" dirty="0">
              <a:solidFill>
                <a:schemeClr val="accent4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</TotalTime>
  <Words>917</Words>
  <Application>Microsoft Macintosh PowerPoint</Application>
  <PresentationFormat>宽屏</PresentationFormat>
  <Paragraphs>175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Lantinghei SC Demibold</vt:lpstr>
      <vt:lpstr>宋体</vt:lpstr>
      <vt:lpstr>微软雅黑</vt:lpstr>
      <vt:lpstr>新蒂下午茶基本版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704</cp:revision>
  <dcterms:created xsi:type="dcterms:W3CDTF">2014-05-16T07:57:58Z</dcterms:created>
  <dcterms:modified xsi:type="dcterms:W3CDTF">2015-10-04T09:50:52Z</dcterms:modified>
</cp:coreProperties>
</file>